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320" r:id="rId2"/>
    <p:sldId id="319" r:id="rId3"/>
    <p:sldId id="323" r:id="rId4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C5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293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B040E-E5FD-3545-A02A-4813A870510E}" type="datetimeFigureOut">
              <a:rPr lang="sv-SE" smtClean="0"/>
              <a:pPr/>
              <a:t>2015-12-17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B0D57-BDA1-9649-B844-E72920FA65FF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6617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CA09-E301-7E4F-AEB6-B460FB4C341A}" type="datetimeFigureOut">
              <a:rPr lang="sv-SE" smtClean="0"/>
              <a:pPr/>
              <a:t>2015-12-17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62E5-D1FE-9F4E-A674-5F3488D4357A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0467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CA09-E301-7E4F-AEB6-B460FB4C341A}" type="datetimeFigureOut">
              <a:rPr lang="sv-SE" smtClean="0"/>
              <a:pPr/>
              <a:t>2015-12-17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62E5-D1FE-9F4E-A674-5F3488D4357A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665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CA09-E301-7E4F-AEB6-B460FB4C341A}" type="datetimeFigureOut">
              <a:rPr lang="sv-SE" smtClean="0"/>
              <a:pPr/>
              <a:t>2015-12-17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62E5-D1FE-9F4E-A674-5F3488D4357A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0302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CA09-E301-7E4F-AEB6-B460FB4C341A}" type="datetimeFigureOut">
              <a:rPr lang="sv-SE" smtClean="0"/>
              <a:pPr/>
              <a:t>2015-12-17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62E5-D1FE-9F4E-A674-5F3488D4357A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6500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CA09-E301-7E4F-AEB6-B460FB4C341A}" type="datetimeFigureOut">
              <a:rPr lang="sv-SE" smtClean="0"/>
              <a:pPr/>
              <a:t>2015-12-17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62E5-D1FE-9F4E-A674-5F3488D4357A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6082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CA09-E301-7E4F-AEB6-B460FB4C341A}" type="datetimeFigureOut">
              <a:rPr lang="sv-SE" smtClean="0"/>
              <a:pPr/>
              <a:t>2015-12-17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62E5-D1FE-9F4E-A674-5F3488D4357A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0854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CA09-E301-7E4F-AEB6-B460FB4C341A}" type="datetimeFigureOut">
              <a:rPr lang="sv-SE" smtClean="0"/>
              <a:pPr/>
              <a:t>2015-12-17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62E5-D1FE-9F4E-A674-5F3488D4357A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4175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CA09-E301-7E4F-AEB6-B460FB4C341A}" type="datetimeFigureOut">
              <a:rPr lang="sv-SE" smtClean="0"/>
              <a:pPr/>
              <a:t>2015-12-17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62E5-D1FE-9F4E-A674-5F3488D4357A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3281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CA09-E301-7E4F-AEB6-B460FB4C341A}" type="datetimeFigureOut">
              <a:rPr lang="sv-SE" smtClean="0"/>
              <a:pPr/>
              <a:t>2015-12-17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62E5-D1FE-9F4E-A674-5F3488D4357A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187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CA09-E301-7E4F-AEB6-B460FB4C341A}" type="datetimeFigureOut">
              <a:rPr lang="sv-SE" smtClean="0"/>
              <a:pPr/>
              <a:t>2015-12-17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62E5-D1FE-9F4E-A674-5F3488D4357A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7837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CA09-E301-7E4F-AEB6-B460FB4C341A}" type="datetimeFigureOut">
              <a:rPr lang="sv-SE" smtClean="0"/>
              <a:pPr/>
              <a:t>2015-12-17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62E5-D1FE-9F4E-A674-5F3488D4357A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971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ACA09-E301-7E4F-AEB6-B460FB4C341A}" type="datetimeFigureOut">
              <a:rPr lang="sv-SE" smtClean="0"/>
              <a:pPr/>
              <a:t>2015-12-17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962E5-D1FE-9F4E-A674-5F3488D4357A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779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Excel_97-2003_Worksheet1.xls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1" name="Diagra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655536"/>
              </p:ext>
            </p:extLst>
          </p:nvPr>
        </p:nvGraphicFramePr>
        <p:xfrm>
          <a:off x="195263" y="995363"/>
          <a:ext cx="8948737" cy="508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Kalkylblad" r:id="rId4" imgW="11823700" imgH="5448300" progId="Excel.Sheet.8">
                  <p:embed/>
                </p:oleObj>
              </mc:Choice>
              <mc:Fallback>
                <p:oleObj name="Kalkylblad" r:id="rId4" imgW="11823700" imgH="5448300" progId="Excel.Sheet.8">
                  <p:embed/>
                  <p:pic>
                    <p:nvPicPr>
                      <p:cNvPr id="0" name="Picture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3" y="995363"/>
                        <a:ext cx="8948737" cy="5083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2" name="textruta 2"/>
          <p:cNvSpPr txBox="1">
            <a:spLocks noChangeArrowheads="1"/>
          </p:cNvSpPr>
          <p:nvPr/>
        </p:nvSpPr>
        <p:spPr bwMode="auto">
          <a:xfrm>
            <a:off x="379413" y="227281"/>
            <a:ext cx="84343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sv-SE" sz="2800" dirty="0" err="1" smtClean="0"/>
              <a:t>Pancreas</a:t>
            </a:r>
            <a:r>
              <a:rPr lang="sv-SE" sz="2800" dirty="0" smtClean="0"/>
              <a:t> </a:t>
            </a:r>
            <a:r>
              <a:rPr lang="sv-SE" sz="2800" dirty="0" err="1" smtClean="0"/>
              <a:t>tx</a:t>
            </a:r>
            <a:r>
              <a:rPr lang="sv-SE" sz="2800" dirty="0" smtClean="0"/>
              <a:t> 2003-2015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27895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Skärmavbild 2015-12-08 kl. 06.48.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" y="323850"/>
            <a:ext cx="74803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3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Skärmavbild 2015-12-08 kl. 07.49.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" y="241300"/>
            <a:ext cx="7937500" cy="63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9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5935</TotalTime>
  <Words>3</Words>
  <Application>Microsoft Office PowerPoint</Application>
  <PresentationFormat>Skærmshow (4:3)</PresentationFormat>
  <Paragraphs>1</Paragraphs>
  <Slides>3</Slides>
  <Notes>0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8" baseType="lpstr">
      <vt:lpstr>ＭＳ Ｐゴシック</vt:lpstr>
      <vt:lpstr>Arial</vt:lpstr>
      <vt:lpstr>Calibri</vt:lpstr>
      <vt:lpstr>Office-tema</vt:lpstr>
      <vt:lpstr>Kalkylblad</vt:lpstr>
      <vt:lpstr>PowerPoint-præsentation</vt:lpstr>
      <vt:lpstr>PowerPoint-præsentation</vt:lpstr>
      <vt:lpstr>PowerPoint-præsentation</vt:lpstr>
    </vt:vector>
  </TitlesOfParts>
  <Company>Sahlgrenska Univ. Hospital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William Bennet</dc:creator>
  <cp:lastModifiedBy>Ilse Duus Weinreich</cp:lastModifiedBy>
  <cp:revision>53</cp:revision>
  <dcterms:created xsi:type="dcterms:W3CDTF">2015-12-08T06:40:44Z</dcterms:created>
  <dcterms:modified xsi:type="dcterms:W3CDTF">2015-12-17T08:41:45Z</dcterms:modified>
</cp:coreProperties>
</file>