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12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57" r:id="rId34"/>
    <p:sldId id="358" r:id="rId35"/>
    <p:sldId id="359" r:id="rId36"/>
    <p:sldId id="360" r:id="rId37"/>
    <p:sldId id="361" r:id="rId38"/>
    <p:sldId id="362" r:id="rId39"/>
    <p:sldId id="363" r:id="rId40"/>
    <p:sldId id="344" r:id="rId41"/>
    <p:sldId id="345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yst layout 1 - Marker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til typografi 1 - Marker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853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06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8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76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23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7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14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10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660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72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50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CB9A-F7DD-4258-B877-7E1D777E1E0A}" type="datetimeFigureOut">
              <a:rPr lang="da-DK" smtClean="0"/>
              <a:t>12-10-2021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574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FFF97BEE-47B8-48E0-8887-761EC0E10E79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dirty="0"/>
              <a:t>The Nordic </a:t>
            </a:r>
            <a:r>
              <a:rPr lang="sv-SE" sz="4000" dirty="0" err="1"/>
              <a:t>Paediatric</a:t>
            </a:r>
            <a:r>
              <a:rPr lang="sv-SE" sz="4000" dirty="0"/>
              <a:t> </a:t>
            </a:r>
            <a:r>
              <a:rPr lang="sv-SE" sz="4000" dirty="0" err="1"/>
              <a:t>Renal</a:t>
            </a:r>
            <a:r>
              <a:rPr lang="sv-SE" sz="4000" dirty="0"/>
              <a:t> Transplant </a:t>
            </a:r>
            <a:r>
              <a:rPr lang="sv-SE" sz="4000" dirty="0" err="1"/>
              <a:t>Study</a:t>
            </a:r>
            <a:r>
              <a:rPr lang="sv-SE" sz="4000" dirty="0"/>
              <a:t> Group</a:t>
            </a:r>
          </a:p>
        </p:txBody>
      </p:sp>
      <p:pic>
        <p:nvPicPr>
          <p:cNvPr id="4" name="Picture 6" descr="NPR1">
            <a:extLst>
              <a:ext uri="{FF2B5EF4-FFF2-40B4-BE49-F238E27FC236}">
                <a16:creationId xmlns:a16="http://schemas.microsoft.com/office/drawing/2014/main" id="{3D00859E-ACB0-4C52-AB2B-6E3F11491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750" y="2590800"/>
            <a:ext cx="1390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2738C688-6CFE-42FD-AA0A-C7603A0A8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8768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1995-2020</a:t>
            </a:r>
          </a:p>
        </p:txBody>
      </p:sp>
    </p:spTree>
    <p:extLst>
      <p:ext uri="{BB962C8B-B14F-4D97-AF65-F5344CB8AC3E}">
        <p14:creationId xmlns:p14="http://schemas.microsoft.com/office/powerpoint/2010/main" val="244887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5A2C70B2-56A2-4352-A8FF-3A0A323E3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2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11CA1436-F260-42F5-939D-8D512AB96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68"/>
            <a:ext cx="9148279" cy="665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25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12288E7C-2325-42D3-B6BC-D3AEC67C8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31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DA00AA28-E45D-41DC-9A3D-1526D2918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" y="100668"/>
            <a:ext cx="9146792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767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0E91995-A51A-45C5-9CEF-AE736C944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68"/>
            <a:ext cx="9148279" cy="665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2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6567290-AFBC-416F-970A-DA45F397F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89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991CE0D3-B7A6-4C78-ADAB-2DA20931A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52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8FD42A7-1752-4B95-88DD-F507379ED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" y="100668"/>
            <a:ext cx="9146792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61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7CE83399-5680-4BD5-B82C-100BC540C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" y="100668"/>
            <a:ext cx="9146792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00E1FE27-270C-4BDF-8E1D-1BD95EE9E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1B6EF-B678-412C-85CB-F492B938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800" dirty="0"/>
              <a:t>Paediatric (age&lt;16 years) kidney transplantations in the Nordic Countries 1995-2020</a:t>
            </a:r>
            <a:br>
              <a:rPr lang="en-GB" sz="2800" dirty="0"/>
            </a:br>
            <a:r>
              <a:rPr lang="en-GB" sz="2800" dirty="0"/>
              <a:t>Overview of data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17CAE318-606E-4C3E-BE5B-4AC36C85FCEE}"/>
              </a:ext>
            </a:extLst>
          </p:cNvPr>
          <p:cNvGraphicFramePr>
            <a:graphicFrameLocks noGrp="1"/>
          </p:cNvGraphicFramePr>
          <p:nvPr/>
        </p:nvGraphicFramePr>
        <p:xfrm>
          <a:off x="426427" y="2501900"/>
          <a:ext cx="829114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3989">
                  <a:extLst>
                    <a:ext uri="{9D8B030D-6E8A-4147-A177-3AD203B41FA5}">
                      <a16:colId xmlns:a16="http://schemas.microsoft.com/office/drawing/2014/main" val="2569438118"/>
                    </a:ext>
                  </a:extLst>
                </a:gridCol>
                <a:gridCol w="1617157">
                  <a:extLst>
                    <a:ext uri="{9D8B030D-6E8A-4147-A177-3AD203B41FA5}">
                      <a16:colId xmlns:a16="http://schemas.microsoft.com/office/drawing/2014/main" val="4006448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Total number transplantations, kidney and kidney + other solid organ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99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Transplantations,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989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7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First transplantation,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908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4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living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753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deceased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7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70448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5B52B22-3C11-4EC2-92C6-0BAB143AEE83}"/>
              </a:ext>
            </a:extLst>
          </p:cNvPr>
          <p:cNvSpPr txBox="1"/>
          <p:nvPr/>
        </p:nvSpPr>
        <p:spPr>
          <a:xfrm>
            <a:off x="426427" y="5257800"/>
            <a:ext cx="666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following analyses only deals with ”kidney only” transplantations</a:t>
            </a:r>
          </a:p>
        </p:txBody>
      </p:sp>
    </p:spTree>
    <p:extLst>
      <p:ext uri="{BB962C8B-B14F-4D97-AF65-F5344CB8AC3E}">
        <p14:creationId xmlns:p14="http://schemas.microsoft.com/office/powerpoint/2010/main" val="484925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B211F158-8B4B-4C9B-94EB-CFA680FD4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30" y="104775"/>
            <a:ext cx="9154362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75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27153F9-E372-4A9A-AB36-4146FB01B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53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4BE3B4C4-14E9-4153-8C1D-6941C5CD0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68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B60F60E1-BECF-4D54-898A-70B6030A3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75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F06F046-1B10-49BF-B8B9-78F585B68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004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E36FD8CA-4968-46BB-BF1D-98234830E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59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29D3BFA7-D77A-4871-8ED6-BEF7C94D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1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7BA62394-8973-4AB0-8A86-153DA448D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83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4DEF74AB-8FF2-4850-9CAC-DBFA3A289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43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60D90077-D08F-4C68-90DF-96D41C101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828E3DC-1C5B-4E39-870D-ADB4CD8D0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68"/>
            <a:ext cx="9148279" cy="665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69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60BAB43-9B00-40F1-A5CD-FAB568633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4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A1D4ECCF-AEB6-41CE-9A49-0CAD76CD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85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60B05985-6CB3-41C7-95BB-5E0C170EB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5812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53F4749-0291-46D1-9B16-3A8A1FB9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39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5B32AD4-F9D1-4001-89D1-913EF33BB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02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312A27A-A853-4510-A1CC-D76484116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3127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2B36E379-8E06-47C8-AF5A-C16A54F9D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775"/>
            <a:ext cx="9142631" cy="664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822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45AB36C2-536B-4166-809B-8C24B66A2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623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D7F64A7F-192A-4EF7-B236-F99C84722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599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18755E40-ABDF-4A0B-8A9C-51E2BA09A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" y="103781"/>
            <a:ext cx="9142632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94E4323-A962-4087-9FDD-C9F1E60F3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864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0179965-1ACA-4771-9988-E32069692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" y="104775"/>
            <a:ext cx="9141266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8964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72DD8D54-FF85-4735-B9D9-0D0597B0D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" y="103781"/>
            <a:ext cx="9142634" cy="66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6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C3BBE97C-E5DE-43FB-B937-C5B8D7E9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62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B4B79FE4-29BB-48B7-B237-647B91BF6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" y="100668"/>
            <a:ext cx="9146792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4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9BA186D-63AC-45C8-8C2C-5176EFB55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" y="103780"/>
            <a:ext cx="9142513" cy="66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91A4AAA-66CD-42C4-B710-E27AB9C59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668"/>
            <a:ext cx="9148279" cy="665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2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26AB4BED-1ED5-40CC-87F1-C78C55FA1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" y="100668"/>
            <a:ext cx="9146792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47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Skærmshow (4:3)</PresentationFormat>
  <Paragraphs>16</Paragraphs>
  <Slides>41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Office-tema</vt:lpstr>
      <vt:lpstr>PowerPoint-præsentation</vt:lpstr>
      <vt:lpstr>Paediatric (age&lt;16 years) kidney transplantations in the Nordic Countries 1995-2020 Overview of data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Schwartz Sørensen</dc:creator>
  <cp:lastModifiedBy>Ilse Duus Weinreich</cp:lastModifiedBy>
  <cp:revision>47</cp:revision>
  <dcterms:created xsi:type="dcterms:W3CDTF">2020-09-20T12:16:42Z</dcterms:created>
  <dcterms:modified xsi:type="dcterms:W3CDTF">2021-10-12T06:27:59Z</dcterms:modified>
</cp:coreProperties>
</file>