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306" r:id="rId4"/>
    <p:sldId id="305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1" r:id="rId30"/>
    <p:sldId id="292" r:id="rId31"/>
    <p:sldId id="303" r:id="rId32"/>
    <p:sldId id="290" r:id="rId33"/>
    <p:sldId id="293" r:id="rId34"/>
    <p:sldId id="302" r:id="rId35"/>
    <p:sldId id="295" r:id="rId36"/>
    <p:sldId id="294" r:id="rId37"/>
    <p:sldId id="296" r:id="rId38"/>
    <p:sldId id="298" r:id="rId39"/>
    <p:sldId id="299" r:id="rId40"/>
    <p:sldId id="300" r:id="rId41"/>
    <p:sldId id="304" r:id="rId42"/>
    <p:sldId id="279" r:id="rId43"/>
    <p:sldId id="301" r:id="rId44"/>
    <p:sldId id="256" r:id="rId45"/>
    <p:sldId id="257" r:id="rId46"/>
    <p:sldId id="259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2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5ED0-B9C1-4094-A606-9E05A27DB9F7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C974-FFCE-48E2-BB70-6C75215DC3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13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5ED0-B9C1-4094-A606-9E05A27DB9F7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C974-FFCE-48E2-BB70-6C75215DC3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37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5ED0-B9C1-4094-A606-9E05A27DB9F7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C974-FFCE-48E2-BB70-6C75215DC3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90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5ED0-B9C1-4094-A606-9E05A27DB9F7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C974-FFCE-48E2-BB70-6C75215DC3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69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5ED0-B9C1-4094-A606-9E05A27DB9F7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C974-FFCE-48E2-BB70-6C75215DC3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53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5ED0-B9C1-4094-A606-9E05A27DB9F7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C974-FFCE-48E2-BB70-6C75215DC3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34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5ED0-B9C1-4094-A606-9E05A27DB9F7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C974-FFCE-48E2-BB70-6C75215DC3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44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5ED0-B9C1-4094-A606-9E05A27DB9F7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C974-FFCE-48E2-BB70-6C75215DC3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08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5ED0-B9C1-4094-A606-9E05A27DB9F7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C974-FFCE-48E2-BB70-6C75215DC3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56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5ED0-B9C1-4094-A606-9E05A27DB9F7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C974-FFCE-48E2-BB70-6C75215DC3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92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5ED0-B9C1-4094-A606-9E05A27DB9F7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C974-FFCE-48E2-BB70-6C75215DC3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18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F5ED0-B9C1-4094-A606-9E05A27DB9F7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9C974-FFCE-48E2-BB70-6C75215DC3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21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ABCA26E-3E36-46E6-9080-2F617FC2F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0668"/>
            <a:ext cx="9148545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93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9A2890D-9595-4CE9-BCA0-A02233D96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0668"/>
            <a:ext cx="9148545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2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C668718-5A5E-4981-AB91-D63DC40D8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4416"/>
            <a:ext cx="9143389" cy="66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66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3883656-BD9C-44CC-AF54-EDBD9CF3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0668"/>
            <a:ext cx="9148545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95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C54A23C-0AE6-4C1E-980D-D459DF5CE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0668"/>
            <a:ext cx="9148545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77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230E4C0-377D-45C2-AE9B-29DCDE67D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0668"/>
            <a:ext cx="9148545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43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E922EB3-1889-4EF7-86C5-1FB9F3D71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" y="100668"/>
            <a:ext cx="9146782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58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15847EC-731A-46D7-90E2-9A4152D93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" y="100668"/>
            <a:ext cx="9146782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50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11A1493-CFD2-4606-9721-DFA8A766A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4416"/>
            <a:ext cx="9143389" cy="66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45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3D93E4C-329D-4C4C-9732-955122C15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0668"/>
            <a:ext cx="9148545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74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2331B9A-F989-4D30-9A79-6989A2A0C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0668"/>
            <a:ext cx="9148545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4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E87375B-8CC6-4981-8028-C7536A960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9056"/>
            <a:ext cx="9137008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52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EB8F2A4-0415-43D8-8F90-E5E94D025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" y="100668"/>
            <a:ext cx="9146782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56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52DE3B7-6BF8-4D73-8F86-48AA18CCC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4416"/>
            <a:ext cx="9143389" cy="66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93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CABC113-C5C5-4752-9FAD-228873467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92278"/>
            <a:ext cx="9160081" cy="666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37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003D90A-8A20-4A26-A51C-1511FD972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4416"/>
            <a:ext cx="9143389" cy="66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22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9E6439E-A159-421B-82E0-1060208F1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" y="151002"/>
            <a:ext cx="9137008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21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13CEC17-F92D-415E-9440-2DEC34B8C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4416"/>
            <a:ext cx="9143389" cy="66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41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D0CF833-F63F-4855-91A0-66A8B6380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0668"/>
            <a:ext cx="9148545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14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C47C5DF-91FF-40BD-99EE-8C7F70C96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9056"/>
            <a:ext cx="9137008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74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B4B8DC5-46B2-4921-B929-E386F288A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0668"/>
            <a:ext cx="9148545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65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BE8ED4C-6A61-4EFD-AFAB-AFB3ACAC5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4416"/>
            <a:ext cx="9143389" cy="66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8D1A841-2333-4356-8A4F-E73CFCC4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0668"/>
            <a:ext cx="9148545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28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7ABA1C2-B84E-4009-BFA7-75D8F41C7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4416"/>
            <a:ext cx="9144000" cy="664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7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7AE8F19-C7B9-4D38-AEAD-2BFE4063A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0668"/>
            <a:ext cx="9148545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06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51DAA0A-45C0-4B25-92A3-9F4CBFFBC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4416"/>
            <a:ext cx="9143389" cy="66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70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50F25D5-FB25-40FB-BB57-F0F87CAED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" y="104416"/>
            <a:ext cx="9143389" cy="66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45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7DDD09F-2BB8-41EF-BB3C-50CAEE91A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9056"/>
            <a:ext cx="9137008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7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63E4FDE-7034-41EA-B87D-582F3D1F9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4416"/>
            <a:ext cx="9143389" cy="66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95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0F364B6-8B6E-49D0-99B1-8AC1DD4C1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0668"/>
            <a:ext cx="9148545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341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47AA452-6E63-4D06-98C0-DCEB35C41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0668"/>
            <a:ext cx="9148545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222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B55FE29-C32A-4F04-A617-9F4BBE786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4416"/>
            <a:ext cx="9143389" cy="66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23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4D2AA7F-99EF-427D-B31A-DE15B5EF1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4416"/>
            <a:ext cx="9143389" cy="66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45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39E5789-E76C-46E9-AD36-E47B68A7B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0668"/>
            <a:ext cx="9148545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63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0A77DD7-3216-47A5-80A1-14A0C6C68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4416"/>
            <a:ext cx="9143389" cy="66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530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1536238-7C8A-4411-8FCF-F5081040B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4416"/>
            <a:ext cx="9143389" cy="66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58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C107DD8-2A4A-40F1-84B4-13E52AE12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" y="100668"/>
            <a:ext cx="9146782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54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2515CD8-D834-4DAF-A67A-1B5A167BB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25" y="104417"/>
            <a:ext cx="9154926" cy="665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379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A647654-7CCF-407D-AF0D-74DDDD846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0668"/>
            <a:ext cx="9148545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593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C48709C-57C9-47D1-A375-355B8EDF6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4416"/>
            <a:ext cx="9143389" cy="66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508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3F39846-80F2-4159-8940-AF6E9855D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4416"/>
            <a:ext cx="9143389" cy="66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C089009-7B49-462E-AEEC-CAF1C67D8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9056"/>
            <a:ext cx="9137008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1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72B62F4-EB41-462E-AE51-8DDC3517B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0668"/>
            <a:ext cx="9148545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33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48B08F8-A0E6-4DBB-ADB0-5DDA438D6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9056"/>
            <a:ext cx="9137008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71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E392B50-0E3C-4903-BAF1-7D398DD72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0668"/>
            <a:ext cx="9148545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67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4D30868-1A70-4273-ACB8-694FDE34D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" y="109056"/>
            <a:ext cx="9137008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43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0</Words>
  <Application>Microsoft Office PowerPoint</Application>
  <PresentationFormat>Skærmshow (4:3)</PresentationFormat>
  <Paragraphs>0</Paragraphs>
  <Slides>46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Søren Schwartz Sørensen</dc:creator>
  <cp:lastModifiedBy>Ilse Duus Weinreich</cp:lastModifiedBy>
  <cp:revision>20</cp:revision>
  <dcterms:created xsi:type="dcterms:W3CDTF">2019-10-27T17:19:03Z</dcterms:created>
  <dcterms:modified xsi:type="dcterms:W3CDTF">2019-12-03T10:44:26Z</dcterms:modified>
</cp:coreProperties>
</file>