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305" r:id="rId6"/>
    <p:sldId id="306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2" r:id="rId35"/>
    <p:sldId id="307" r:id="rId36"/>
    <p:sldId id="301" r:id="rId37"/>
    <p:sldId id="303" r:id="rId38"/>
    <p:sldId id="30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3212-A0AE-40D0-BC83-C8469142979D}" type="datetimeFigureOut">
              <a:rPr lang="da-DK" smtClean="0"/>
              <a:t>11-10-2018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B13-8637-4313-AAD2-4C9314A446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765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3212-A0AE-40D0-BC83-C8469142979D}" type="datetimeFigureOut">
              <a:rPr lang="da-DK" smtClean="0"/>
              <a:t>11-10-2018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B13-8637-4313-AAD2-4C9314A446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906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3212-A0AE-40D0-BC83-C8469142979D}" type="datetimeFigureOut">
              <a:rPr lang="da-DK" smtClean="0"/>
              <a:t>11-10-2018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B13-8637-4313-AAD2-4C9314A446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168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3212-A0AE-40D0-BC83-C8469142979D}" type="datetimeFigureOut">
              <a:rPr lang="da-DK" smtClean="0"/>
              <a:t>11-10-2018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B13-8637-4313-AAD2-4C9314A446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054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3212-A0AE-40D0-BC83-C8469142979D}" type="datetimeFigureOut">
              <a:rPr lang="da-DK" smtClean="0"/>
              <a:t>11-10-2018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B13-8637-4313-AAD2-4C9314A446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262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3212-A0AE-40D0-BC83-C8469142979D}" type="datetimeFigureOut">
              <a:rPr lang="da-DK" smtClean="0"/>
              <a:t>11-10-2018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B13-8637-4313-AAD2-4C9314A446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91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3212-A0AE-40D0-BC83-C8469142979D}" type="datetimeFigureOut">
              <a:rPr lang="da-DK" smtClean="0"/>
              <a:t>11-10-2018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B13-8637-4313-AAD2-4C9314A446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871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3212-A0AE-40D0-BC83-C8469142979D}" type="datetimeFigureOut">
              <a:rPr lang="da-DK" smtClean="0"/>
              <a:t>11-10-2018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B13-8637-4313-AAD2-4C9314A446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437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3212-A0AE-40D0-BC83-C8469142979D}" type="datetimeFigureOut">
              <a:rPr lang="da-DK" smtClean="0"/>
              <a:t>11-10-2018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B13-8637-4313-AAD2-4C9314A446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227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3212-A0AE-40D0-BC83-C8469142979D}" type="datetimeFigureOut">
              <a:rPr lang="da-DK" smtClean="0"/>
              <a:t>11-10-2018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B13-8637-4313-AAD2-4C9314A446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144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3212-A0AE-40D0-BC83-C8469142979D}" type="datetimeFigureOut">
              <a:rPr lang="da-DK" smtClean="0"/>
              <a:t>11-10-2018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5B13-8637-4313-AAD2-4C9314A446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009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3212-A0AE-40D0-BC83-C8469142979D}" type="datetimeFigureOut">
              <a:rPr lang="da-DK" smtClean="0"/>
              <a:t>11-10-2018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85B13-8637-4313-AAD2-4C9314A446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822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195CC14-3855-48B9-BFFB-2A1FD978D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51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EA71A7D-4326-4FB4-BE40-70DAAF93A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5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291B0A4-0F8F-4501-B36F-8331A34DC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7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EE56489-3EF0-44C8-86FE-2C1C14FB8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9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FCE7099-F08E-405F-BFC2-2CBC2360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9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FB403FC-6AC5-4981-9E1A-CA52F1F32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7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6F1F97C-BFE6-465B-9789-886823DB2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1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B8618D0-C6D1-4648-AFD8-A823F68D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38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643DF52-96DE-4DB4-81C9-5EAEC85D4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0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8E538AD-3A07-4E75-827F-DC784D639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7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A77B469-8E61-45E1-84FD-3F6A6B046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EBA74CC-877A-40C1-830D-BD522AB6C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19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CD7DF49-ECC4-4C04-BCF7-01F9A78FA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8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59AF5A7-8C06-4BEF-AC2A-9C7437BD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497F3205-2E60-4D06-9E52-25C836957E5F}"/>
              </a:ext>
            </a:extLst>
          </p:cNvPr>
          <p:cNvSpPr txBox="1"/>
          <p:nvPr/>
        </p:nvSpPr>
        <p:spPr>
          <a:xfrm>
            <a:off x="1536700" y="3822700"/>
            <a:ext cx="350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P&lt;0.0000, log-rank (2008-2017=NS)</a:t>
            </a:r>
          </a:p>
        </p:txBody>
      </p:sp>
    </p:spTree>
    <p:extLst>
      <p:ext uri="{BB962C8B-B14F-4D97-AF65-F5344CB8AC3E}">
        <p14:creationId xmlns:p14="http://schemas.microsoft.com/office/powerpoint/2010/main" val="3716211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0830107-4966-41EA-9E90-8A7C25634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D3BC8E3-BC96-4C56-B6DC-C8A212EF20C7}"/>
              </a:ext>
            </a:extLst>
          </p:cNvPr>
          <p:cNvSpPr txBox="1"/>
          <p:nvPr/>
        </p:nvSpPr>
        <p:spPr>
          <a:xfrm>
            <a:off x="1536700" y="3822700"/>
            <a:ext cx="366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P&lt;0.0000, log-rank (2008-2017=0.03)</a:t>
            </a:r>
          </a:p>
        </p:txBody>
      </p:sp>
    </p:spTree>
    <p:extLst>
      <p:ext uri="{BB962C8B-B14F-4D97-AF65-F5344CB8AC3E}">
        <p14:creationId xmlns:p14="http://schemas.microsoft.com/office/powerpoint/2010/main" val="4186722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F65137C-1A59-478B-9E31-B9EF42E05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9375" cy="6858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294B6D5-32E0-460F-B994-E25EC459BCCE}"/>
              </a:ext>
            </a:extLst>
          </p:cNvPr>
          <p:cNvSpPr txBox="1"/>
          <p:nvPr/>
        </p:nvSpPr>
        <p:spPr>
          <a:xfrm>
            <a:off x="1971413" y="3867325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P=0.2929</a:t>
            </a:r>
          </a:p>
        </p:txBody>
      </p:sp>
    </p:spTree>
    <p:extLst>
      <p:ext uri="{BB962C8B-B14F-4D97-AF65-F5344CB8AC3E}">
        <p14:creationId xmlns:p14="http://schemas.microsoft.com/office/powerpoint/2010/main" val="397198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4433646-A0F7-4886-91A1-517C00F30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E1F7963-C276-4146-B534-C6718951EA33}"/>
              </a:ext>
            </a:extLst>
          </p:cNvPr>
          <p:cNvSpPr txBox="1"/>
          <p:nvPr/>
        </p:nvSpPr>
        <p:spPr>
          <a:xfrm>
            <a:off x="1971413" y="3867325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P=0.1261</a:t>
            </a:r>
          </a:p>
        </p:txBody>
      </p:sp>
    </p:spTree>
    <p:extLst>
      <p:ext uri="{BB962C8B-B14F-4D97-AF65-F5344CB8AC3E}">
        <p14:creationId xmlns:p14="http://schemas.microsoft.com/office/powerpoint/2010/main" val="2897843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7500286-5AE8-4B4A-AB01-6E46C59BA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9694C45-416C-473B-BF2B-51F8925C8C53}"/>
              </a:ext>
            </a:extLst>
          </p:cNvPr>
          <p:cNvSpPr txBox="1"/>
          <p:nvPr/>
        </p:nvSpPr>
        <p:spPr>
          <a:xfrm>
            <a:off x="1663700" y="3149600"/>
            <a:ext cx="136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NS, log-rank </a:t>
            </a:r>
          </a:p>
        </p:txBody>
      </p:sp>
    </p:spTree>
    <p:extLst>
      <p:ext uri="{BB962C8B-B14F-4D97-AF65-F5344CB8AC3E}">
        <p14:creationId xmlns:p14="http://schemas.microsoft.com/office/powerpoint/2010/main" val="3919422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2E6953D-0D3F-45A3-9EB0-9C2083B9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DDDF2E7-1192-4B4E-AD18-693E3A219714}"/>
              </a:ext>
            </a:extLst>
          </p:cNvPr>
          <p:cNvSpPr txBox="1"/>
          <p:nvPr/>
        </p:nvSpPr>
        <p:spPr>
          <a:xfrm>
            <a:off x="1663700" y="3149600"/>
            <a:ext cx="136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NS, log-rank </a:t>
            </a:r>
          </a:p>
        </p:txBody>
      </p:sp>
    </p:spTree>
    <p:extLst>
      <p:ext uri="{BB962C8B-B14F-4D97-AF65-F5344CB8AC3E}">
        <p14:creationId xmlns:p14="http://schemas.microsoft.com/office/powerpoint/2010/main" val="67354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67A1F91-047D-473D-BB94-4DD697841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A3254F0-EC5C-4FE3-8108-2E67DABFE90B}"/>
              </a:ext>
            </a:extLst>
          </p:cNvPr>
          <p:cNvSpPr txBox="1"/>
          <p:nvPr/>
        </p:nvSpPr>
        <p:spPr>
          <a:xfrm>
            <a:off x="1816100" y="4152900"/>
            <a:ext cx="136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NS, log-rank </a:t>
            </a:r>
          </a:p>
        </p:txBody>
      </p:sp>
    </p:spTree>
    <p:extLst>
      <p:ext uri="{BB962C8B-B14F-4D97-AF65-F5344CB8AC3E}">
        <p14:creationId xmlns:p14="http://schemas.microsoft.com/office/powerpoint/2010/main" val="1351571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D728E2B-6199-4294-A6B3-ECA18F04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197891A-AE51-4E34-9EBD-648C646B1D4A}"/>
              </a:ext>
            </a:extLst>
          </p:cNvPr>
          <p:cNvSpPr txBox="1"/>
          <p:nvPr/>
        </p:nvSpPr>
        <p:spPr>
          <a:xfrm>
            <a:off x="1816100" y="4152900"/>
            <a:ext cx="199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P=0.0222, log-rank </a:t>
            </a:r>
          </a:p>
        </p:txBody>
      </p:sp>
    </p:spTree>
    <p:extLst>
      <p:ext uri="{BB962C8B-B14F-4D97-AF65-F5344CB8AC3E}">
        <p14:creationId xmlns:p14="http://schemas.microsoft.com/office/powerpoint/2010/main" val="2520511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35ED4B2-1EE3-4DDC-8BEC-EB34599E9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C98701A-050E-4094-A92F-364233414357}"/>
              </a:ext>
            </a:extLst>
          </p:cNvPr>
          <p:cNvSpPr txBox="1"/>
          <p:nvPr/>
        </p:nvSpPr>
        <p:spPr>
          <a:xfrm>
            <a:off x="1816100" y="3962400"/>
            <a:ext cx="4333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P=0.0000, log-rank (P=0.012 </a:t>
            </a:r>
            <a:r>
              <a:rPr lang="da-DK" dirty="0" err="1"/>
              <a:t>LDreTx</a:t>
            </a:r>
            <a:r>
              <a:rPr lang="da-DK" dirty="0"/>
              <a:t> </a:t>
            </a:r>
            <a:r>
              <a:rPr lang="da-DK" dirty="0" err="1"/>
              <a:t>vs</a:t>
            </a:r>
            <a:r>
              <a:rPr lang="da-DK" dirty="0"/>
              <a:t> DD1) </a:t>
            </a:r>
          </a:p>
        </p:txBody>
      </p:sp>
    </p:spTree>
    <p:extLst>
      <p:ext uri="{BB962C8B-B14F-4D97-AF65-F5344CB8AC3E}">
        <p14:creationId xmlns:p14="http://schemas.microsoft.com/office/powerpoint/2010/main" val="309634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33009F7-9FBF-4E58-8718-0CFDAE65C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91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BF08233-0B52-4CFE-B737-AFAB3447C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ACD7C85-5287-475E-A0C2-3F8A2F4B05ED}"/>
              </a:ext>
            </a:extLst>
          </p:cNvPr>
          <p:cNvSpPr txBox="1"/>
          <p:nvPr/>
        </p:nvSpPr>
        <p:spPr>
          <a:xfrm>
            <a:off x="1937857" y="4286774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P=0.0505</a:t>
            </a:r>
          </a:p>
        </p:txBody>
      </p:sp>
    </p:spTree>
    <p:extLst>
      <p:ext uri="{BB962C8B-B14F-4D97-AF65-F5344CB8AC3E}">
        <p14:creationId xmlns:p14="http://schemas.microsoft.com/office/powerpoint/2010/main" val="2095702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CA8BBD6-B33D-4922-BD80-64627500E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E735131-42F4-4260-ACED-42F6823097C2}"/>
              </a:ext>
            </a:extLst>
          </p:cNvPr>
          <p:cNvSpPr txBox="1"/>
          <p:nvPr/>
        </p:nvSpPr>
        <p:spPr>
          <a:xfrm>
            <a:off x="1778000" y="4381500"/>
            <a:ext cx="136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NS, log-rank </a:t>
            </a:r>
          </a:p>
        </p:txBody>
      </p:sp>
    </p:spTree>
    <p:extLst>
      <p:ext uri="{BB962C8B-B14F-4D97-AF65-F5344CB8AC3E}">
        <p14:creationId xmlns:p14="http://schemas.microsoft.com/office/powerpoint/2010/main" val="1591203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69C7B62-67B3-4533-A73E-A22ED40D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4CF6213-84AE-417A-894D-B73087EF3A46}"/>
              </a:ext>
            </a:extLst>
          </p:cNvPr>
          <p:cNvSpPr txBox="1"/>
          <p:nvPr/>
        </p:nvSpPr>
        <p:spPr>
          <a:xfrm>
            <a:off x="1765300" y="4356100"/>
            <a:ext cx="199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P=0.0165, log-rank </a:t>
            </a:r>
          </a:p>
        </p:txBody>
      </p:sp>
    </p:spTree>
    <p:extLst>
      <p:ext uri="{BB962C8B-B14F-4D97-AF65-F5344CB8AC3E}">
        <p14:creationId xmlns:p14="http://schemas.microsoft.com/office/powerpoint/2010/main" val="2833819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EC844EB-95D1-4839-8EFC-B5D9E5D81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DF07D52-30FA-45FD-A75B-96515E2DD62E}"/>
              </a:ext>
            </a:extLst>
          </p:cNvPr>
          <p:cNvSpPr txBox="1"/>
          <p:nvPr/>
        </p:nvSpPr>
        <p:spPr>
          <a:xfrm>
            <a:off x="1765300" y="4356100"/>
            <a:ext cx="199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P=0.0063, log-rank </a:t>
            </a:r>
          </a:p>
        </p:txBody>
      </p:sp>
    </p:spTree>
    <p:extLst>
      <p:ext uri="{BB962C8B-B14F-4D97-AF65-F5344CB8AC3E}">
        <p14:creationId xmlns:p14="http://schemas.microsoft.com/office/powerpoint/2010/main" val="4056518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36C03ED-B215-4B4C-882E-C46E28737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77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A9CED24-EA0D-4318-AABB-999B91ED7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995" y="0"/>
            <a:ext cx="9427989" cy="6857999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C5DBA2F2-F8B2-45E1-BD7C-16BC01A4B8B6}"/>
              </a:ext>
            </a:extLst>
          </p:cNvPr>
          <p:cNvSpPr txBox="1"/>
          <p:nvPr/>
        </p:nvSpPr>
        <p:spPr>
          <a:xfrm>
            <a:off x="1635853" y="4060272"/>
            <a:ext cx="730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P=0.000, log-rank (Q1 </a:t>
            </a:r>
            <a:r>
              <a:rPr lang="da-DK" dirty="0" err="1"/>
              <a:t>vs</a:t>
            </a:r>
            <a:r>
              <a:rPr lang="da-DK" dirty="0"/>
              <a:t> Q2 P=0.005, Q2 </a:t>
            </a:r>
            <a:r>
              <a:rPr lang="da-DK" dirty="0" err="1"/>
              <a:t>vs</a:t>
            </a:r>
            <a:r>
              <a:rPr lang="da-DK" dirty="0"/>
              <a:t> Q3 P=0.000, Q3 </a:t>
            </a:r>
            <a:r>
              <a:rPr lang="da-DK" dirty="0" err="1"/>
              <a:t>vs</a:t>
            </a:r>
            <a:r>
              <a:rPr lang="da-DK" dirty="0"/>
              <a:t> Q 4 P=0.0744)</a:t>
            </a:r>
          </a:p>
        </p:txBody>
      </p:sp>
    </p:spTree>
    <p:extLst>
      <p:ext uri="{BB962C8B-B14F-4D97-AF65-F5344CB8AC3E}">
        <p14:creationId xmlns:p14="http://schemas.microsoft.com/office/powerpoint/2010/main" val="725063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A287A76-7F60-4A21-AE91-33093B306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89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2E805C7-F21E-432B-8F0B-B1E5E8A86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94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9FACFE0-5BB3-4D40-BBB1-84BC823AF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8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AA0513E-D4B9-40AF-A307-1B0B04E8F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9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4A3664E-2AB0-4E0C-BCB3-F31A60D1D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995" y="0"/>
            <a:ext cx="94279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4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EEA40B1-5B53-44A5-8D97-1AE3269BB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995" y="0"/>
            <a:ext cx="94279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6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1198438-187F-4F6A-BB0A-CB3C790C7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1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DBD4774-2C3C-489B-8670-EDE176B0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9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99627D3-5BDB-4B75-A124-2D468CA73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88" y="0"/>
            <a:ext cx="9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6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95</Words>
  <Application>Microsoft Office PowerPoint</Application>
  <PresentationFormat>Skærmshow (4:3)</PresentationFormat>
  <Paragraphs>14</Paragraphs>
  <Slides>38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Schwartz Sørensen</dc:creator>
  <cp:lastModifiedBy>Søren Schwartz Sørensen</cp:lastModifiedBy>
  <cp:revision>14</cp:revision>
  <dcterms:created xsi:type="dcterms:W3CDTF">2018-10-07T14:06:26Z</dcterms:created>
  <dcterms:modified xsi:type="dcterms:W3CDTF">2018-10-11T20:15:06Z</dcterms:modified>
</cp:coreProperties>
</file>