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1" r:id="rId2"/>
    <p:sldId id="312" r:id="rId3"/>
    <p:sldId id="313" r:id="rId4"/>
    <p:sldId id="333" r:id="rId5"/>
    <p:sldId id="332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329" r:id="rId22"/>
    <p:sldId id="330" r:id="rId23"/>
    <p:sldId id="331" r:id="rId24"/>
    <p:sldId id="334" r:id="rId25"/>
    <p:sldId id="335" r:id="rId26"/>
    <p:sldId id="33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yst layout 1 - Markering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ema til typografi 1 - Markerin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5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13-11-2020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853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13-11-2020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70602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13-11-2020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587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13-11-2020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7768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13-11-2020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230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13-11-2020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773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13-11-2020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514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13-11-2020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100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13-11-2020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6606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13-11-2020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6727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13-11-2020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650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8CB9A-F7DD-4258-B877-7E1D777E1E0A}" type="datetimeFigureOut">
              <a:rPr lang="da-DK" smtClean="0"/>
              <a:t>13-11-2020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574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B1B6EF-B678-412C-85CB-F492B938D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2800" dirty="0"/>
              <a:t>Kidney transplantations in the Nordic Countries* </a:t>
            </a:r>
            <a:br>
              <a:rPr lang="en-GB" sz="2800" dirty="0"/>
            </a:br>
            <a:r>
              <a:rPr lang="en-GB" sz="2800" dirty="0"/>
              <a:t>1995-2019</a:t>
            </a:r>
            <a:br>
              <a:rPr lang="en-GB" sz="2800" dirty="0"/>
            </a:br>
            <a:r>
              <a:rPr lang="en-GB" sz="2800" dirty="0"/>
              <a:t>Overview of data</a:t>
            </a:r>
          </a:p>
        </p:txBody>
      </p:sp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17CAE318-606E-4C3E-BE5B-4AC36C85FC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215971"/>
              </p:ext>
            </p:extLst>
          </p:nvPr>
        </p:nvGraphicFramePr>
        <p:xfrm>
          <a:off x="426427" y="1851270"/>
          <a:ext cx="8291146" cy="4079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73989">
                  <a:extLst>
                    <a:ext uri="{9D8B030D-6E8A-4147-A177-3AD203B41FA5}">
                      <a16:colId xmlns:a16="http://schemas.microsoft.com/office/drawing/2014/main" val="2569438118"/>
                    </a:ext>
                  </a:extLst>
                </a:gridCol>
                <a:gridCol w="1617157">
                  <a:extLst>
                    <a:ext uri="{9D8B030D-6E8A-4147-A177-3AD203B41FA5}">
                      <a16:colId xmlns:a16="http://schemas.microsoft.com/office/drawing/2014/main" val="4006448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/>
                        <a:t>Total number transplantations, kidney and kidney + other organ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25579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994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/>
                        <a:t>Transplantations, kidney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24492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072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First transplantation, kidney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20764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942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First transplantation, kidney only, deceased donor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14308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483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First transplantation, kidney only, living donor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6456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785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Combined transplantations, kidney + pancreas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823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770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Combined transplantations, kidney + liver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256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Combined transplantations, kidney + heart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5501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Combined transplantations, kidney + islet cells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346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Combined transplantations, kidney + lung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897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Other combinations with kidney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341574"/>
                  </a:ext>
                </a:extLst>
              </a:tr>
            </a:tbl>
          </a:graphicData>
        </a:graphic>
      </p:graphicFrame>
      <p:sp>
        <p:nvSpPr>
          <p:cNvPr id="4" name="Tekstfelt 3">
            <a:extLst>
              <a:ext uri="{FF2B5EF4-FFF2-40B4-BE49-F238E27FC236}">
                <a16:creationId xmlns:a16="http://schemas.microsoft.com/office/drawing/2014/main" id="{E1344D2F-38AB-4D03-B0E7-9A7A8B66BE29}"/>
              </a:ext>
            </a:extLst>
          </p:cNvPr>
          <p:cNvSpPr txBox="1"/>
          <p:nvPr/>
        </p:nvSpPr>
        <p:spPr>
          <a:xfrm>
            <a:off x="426427" y="6392008"/>
            <a:ext cx="6874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* Denmark, </a:t>
            </a:r>
            <a:r>
              <a:rPr lang="da-DK" dirty="0" err="1"/>
              <a:t>Estonia</a:t>
            </a:r>
            <a:r>
              <a:rPr lang="da-DK" dirty="0"/>
              <a:t> (data start 2017), Finland, </a:t>
            </a:r>
            <a:r>
              <a:rPr lang="da-DK" dirty="0" err="1"/>
              <a:t>Iceland</a:t>
            </a:r>
            <a:r>
              <a:rPr lang="da-DK" dirty="0"/>
              <a:t>, </a:t>
            </a:r>
            <a:r>
              <a:rPr lang="da-DK" dirty="0" err="1"/>
              <a:t>Norway</a:t>
            </a:r>
            <a:r>
              <a:rPr lang="da-DK" dirty="0"/>
              <a:t>, </a:t>
            </a:r>
            <a:r>
              <a:rPr lang="da-DK" dirty="0" err="1"/>
              <a:t>Sweden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4225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E8125B50-35A9-4DD9-BBB9-16822166EC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820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4B5DDCA7-CE80-4AD8-8B6A-44EABD2A24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538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CC84C53E-BFB2-4134-A4B8-BC20E2E496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71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21F80BEB-099A-4D6A-96DC-7937A4E871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086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AF5D0F97-787D-46DD-8236-061B4A04D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508"/>
            <a:ext cx="9141625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878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FFBDF3C4-573A-428F-951E-13176A8944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508"/>
            <a:ext cx="9141625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952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E4137BE1-CC10-439E-A2D2-0DF2D196B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817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2665C25A-2B89-4768-8201-AB958474E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289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2C9DDD97-9EA6-4A9C-A000-5D3052FFB1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461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CB5268E5-E440-4511-8077-590EC06651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727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5BD27C2D-7CC1-4346-9A56-8152708EE3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6660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6DCDB15-FB9A-4697-B38B-B3A7943FCA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508"/>
            <a:ext cx="9141625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847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CD4D6F37-A96E-4A5B-B9A9-8FC2E3D91C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153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D1BFFACC-D194-4530-AB46-4CBCF59B8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9642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A19BDCE-A678-483D-8D79-DF4ACFDBB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2032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2D121A8-744F-4600-A82C-8479871F59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48" b="974"/>
          <a:stretch/>
        </p:blipFill>
        <p:spPr>
          <a:xfrm>
            <a:off x="0" y="114300"/>
            <a:ext cx="9144000" cy="6594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4253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034E135B-45ED-4872-899F-C2B4630D80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3349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A721B101-7F37-4451-B332-55936BD055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4" y="100668"/>
            <a:ext cx="9145437" cy="665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440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17CE6034-6A0C-4A66-8EE6-CC04D8E87A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014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AE922761-2F00-4F98-B4DA-2D3DCB8628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140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BD30D068-607F-4239-B915-8C9DC14C83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717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27C223A6-B8C6-4C45-B292-7E701F5D53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521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B99EC17E-1A21-4282-9B33-46443BEA35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715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6DCB071E-5A59-44BD-929B-93EC0155A7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89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791A101A-C5A1-4563-B9D5-C39BE9292B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834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110</Words>
  <Application>Microsoft Office PowerPoint</Application>
  <PresentationFormat>Skærmshow (4:3)</PresentationFormat>
  <Paragraphs>24</Paragraphs>
  <Slides>26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Office-tema</vt:lpstr>
      <vt:lpstr>Kidney transplantations in the Nordic Countries*  1995-2019 Overview of data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Søren Schwartz Sørensen</dc:creator>
  <cp:lastModifiedBy>Ilse Duus Weinreich</cp:lastModifiedBy>
  <cp:revision>39</cp:revision>
  <dcterms:created xsi:type="dcterms:W3CDTF">2020-09-20T12:16:42Z</dcterms:created>
  <dcterms:modified xsi:type="dcterms:W3CDTF">2020-11-13T07:37:36Z</dcterms:modified>
</cp:coreProperties>
</file>